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5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6EBC6-3F4F-6503-E437-227C28770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48A8C6-C9C4-F4BC-77D1-E71510A5E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9EA7D2-2016-D967-14FA-AF17AE4C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260584-B0BB-684A-4DEB-E0131D366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4269D3-E2A5-1215-84C7-A518FE5C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55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1DB8B-6876-39AF-A3F2-4D297200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C4A8D6B-61AD-73FB-ECF8-943FA7A7F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61E91A-EAC6-A934-DADE-D764D16AE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EE5AD5-6AA4-7821-1A3F-214A79F7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4B6E97-77C0-E573-6A22-C850917B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87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E1FDD13-BFC0-E1DA-C2D4-6A9E56CA0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A21412-AD95-AD1B-5595-7BD38E464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05E9DA-9E39-60F7-2FFC-9BC4BDA6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4CF0A7-341C-2440-A1E1-350A65800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8F6A2D-F866-E0D8-726E-3BE512DA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5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54A3C-1F12-DF45-A7F0-C080CF4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D3015C-C3D7-BB81-7D4F-9B2B4AD77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8B7E8B-D82B-6BD4-00F8-A992DC04D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73F555-4402-632C-00B6-5FB1DE496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C9CDC0-8121-121F-B698-B2606C653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32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12A5B-B6FB-5163-8962-C10173186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5F1B7-30B8-6538-AD7A-1304066EF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2D60BD-72C6-EDED-CFC3-AA65077B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2CAB97-C71E-B196-C1B3-BA84EAACD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FE9C30-219A-793D-02C1-B3D95000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0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225994-F9E6-FB56-8759-A8B2A67C2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60CC59-2D08-5F2A-473C-927077969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F5B31BA-19A0-8656-759E-8EA08515E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BF642A-A150-6999-0A9A-9A6C241C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D9A5DF-D119-4E7C-2A27-D5BC4255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A33FA-3F83-1F29-0918-ABC65726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40AAE-F23D-84E8-EAC9-149EC16ED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623217-A206-D297-643B-8441F18A3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1B996C-F6DE-81A6-AD1D-467A0C69D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E6943FC-E0D2-35CE-4E70-A233D54C7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0E2C628-E067-73D9-CB7F-E50B05C90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E59BE7B-16DE-56A0-3EA8-8036097C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ED5BEB0-8773-7BEE-83BC-98A83D21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87759DF-7ABA-0A8C-CBD4-452E16B8B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58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BD9B2-48CD-EAA9-A231-562515A4D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2147745-FA70-3688-B2F8-D3CCB4DE9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0358149-8A3A-0C05-C8E7-6EE543B6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A5FDD8B-7F8E-39FC-CCF3-04C291AE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67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1200EC3-7879-9087-0311-AFA11A0D5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1414F5-557C-0929-2761-C83B18D8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FCE60C1-9647-ECA9-F20B-982DEBD58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00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61AC77-F290-28A3-F70A-0823C0D3E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F3CC83-0D4A-A056-9ABA-861FE4CB5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68C4B29-4FF3-FA4A-FA58-BCBF5F33E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93E174-EC3D-0AE1-3FF2-C115159E9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A94CC3C-67C6-BF9E-042E-090974E5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930CE0-6DB7-72A8-ACD1-50C9E99A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83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10DA9-B402-04D0-4C77-E2E133B24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0A4EBC7-4924-6758-E6A3-320414281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519BF79-BF18-7C65-73AE-D8E7EA648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7AFCB-C97A-1C25-E508-19D15F4F8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05DC42-1856-BAAD-A2BC-5052F81C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84BDEC-9465-D4BD-055D-9AF3A969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41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EFAD104-188B-BDE3-85B2-CE402BF5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D7E07E-EA19-9D1B-5E95-CBD29582C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D89232-CA31-80E8-61D7-938468303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F5352-A18C-4862-A457-660BD64CECFD}" type="datetimeFigureOut">
              <a:rPr lang="pt-BR" smtClean="0"/>
              <a:t>29/04/2025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4DADC3-453D-6B16-3E18-C0AC268AF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7543CE-A9B4-B4EA-7BB4-9EC1A1E9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438B-B712-434E-8F33-16D47E4F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46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5A4002-B5FA-B555-E2D5-9C696A81D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221D5-0EBE-B7D5-267E-3A134809F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43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4400" dirty="0"/>
            </a:br>
            <a:br>
              <a:rPr lang="pt-BR" sz="4400" dirty="0"/>
            </a:br>
            <a:br>
              <a:rPr lang="pt-BR" sz="4400" dirty="0"/>
            </a:br>
            <a:br>
              <a:rPr lang="pt-BR" sz="4400" dirty="0"/>
            </a:br>
            <a:r>
              <a:rPr lang="pt-BR" sz="4400" dirty="0"/>
              <a:t>“Torcer é importante, contribuir é </a:t>
            </a:r>
            <a:r>
              <a:rPr lang="pt-BR" sz="4400" dirty="0">
                <a:solidFill>
                  <a:srgbClr val="FF0000"/>
                </a:solidFill>
              </a:rPr>
              <a:t>SOCIAL</a:t>
            </a:r>
            <a:r>
              <a:rPr lang="pt-BR" sz="4400" dirty="0"/>
              <a:t>”</a:t>
            </a:r>
            <a:br>
              <a:rPr lang="pt-BR" sz="4400" dirty="0"/>
            </a:br>
            <a:br>
              <a:rPr lang="pt-BR" sz="4400" dirty="0"/>
            </a:br>
            <a:r>
              <a:rPr lang="pt-BR" sz="4400" dirty="0"/>
              <a:t>FSA ESPORTE CLUBE DESTINA SEU PROGRAMA DE SÓCIO TORCEDOR PARA </a:t>
            </a:r>
            <a:r>
              <a:rPr lang="pt-BR" dirty="0"/>
              <a:t>AÇÕES DO </a:t>
            </a:r>
            <a:r>
              <a:rPr lang="pt-BR" sz="4400" dirty="0"/>
              <a:t>FSA SOCIAL</a:t>
            </a:r>
            <a:br>
              <a:rPr lang="pt-BR" sz="4400" dirty="0"/>
            </a:br>
            <a:endParaRPr lang="pt-BR" dirty="0"/>
          </a:p>
        </p:txBody>
      </p:sp>
      <p:pic>
        <p:nvPicPr>
          <p:cNvPr id="6" name="Imagem 5" descr="FSA LOGO.jpg">
            <a:extLst>
              <a:ext uri="{FF2B5EF4-FFF2-40B4-BE49-F238E27FC236}">
                <a16:creationId xmlns:a16="http://schemas.microsoft.com/office/drawing/2014/main" id="{FD0DEF7B-54DD-DE35-8B60-511E4A90C3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3447" y="4457870"/>
            <a:ext cx="2056910" cy="219993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EA42C5B-C929-6B69-C0C2-B7316BA862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11"/>
          <a:stretch/>
        </p:blipFill>
        <p:spPr>
          <a:xfrm>
            <a:off x="6096000" y="5103121"/>
            <a:ext cx="3180367" cy="90943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4BCE4D2-E8A3-97A6-2610-B7352D548DA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2073" t="21194" r="12579" b="11726"/>
          <a:stretch/>
        </p:blipFill>
        <p:spPr>
          <a:xfrm>
            <a:off x="7315201" y="494"/>
            <a:ext cx="4566502" cy="228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02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5438</TotalTime>
  <Words>30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    “Torcer é importante, contribuir é SOCIAL”  FSA ESPORTE CLUBE DESTINA SEU PROGRAMA DE SÓCIO TORCEDOR PARA AÇÕES DO FSA SOCIAL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Jaderson Barbosa</dc:creator>
  <cp:lastModifiedBy>Jaderson Barbosa</cp:lastModifiedBy>
  <cp:revision>132</cp:revision>
  <dcterms:created xsi:type="dcterms:W3CDTF">2025-04-18T11:22:48Z</dcterms:created>
  <dcterms:modified xsi:type="dcterms:W3CDTF">2025-04-30T14:09:29Z</dcterms:modified>
</cp:coreProperties>
</file>